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2" r:id="rId2"/>
    <p:sldId id="263" r:id="rId3"/>
    <p:sldId id="278" r:id="rId4"/>
    <p:sldId id="279" r:id="rId5"/>
    <p:sldId id="280" r:id="rId6"/>
    <p:sldId id="281" r:id="rId7"/>
    <p:sldId id="282" r:id="rId8"/>
    <p:sldId id="283" r:id="rId9"/>
    <p:sldId id="274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4660"/>
  </p:normalViewPr>
  <p:slideViewPr>
    <p:cSldViewPr snapToGrid="0">
      <p:cViewPr>
        <p:scale>
          <a:sx n="66" d="100"/>
          <a:sy n="66" d="100"/>
        </p:scale>
        <p:origin x="2460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99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5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4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8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9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7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182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rso online de Gestión de Librerías - Aprendum">
            <a:extLst>
              <a:ext uri="{FF2B5EF4-FFF2-40B4-BE49-F238E27FC236}">
                <a16:creationId xmlns:a16="http://schemas.microsoft.com/office/drawing/2014/main" id="{9EF55889-0AB8-357F-4A6F-909332F66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97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58BF2A9-3176-445B-8155-3DE9C7968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AA6961-880A-3A84-221A-FA9A3E7AE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8143" y="3553704"/>
            <a:ext cx="6832500" cy="1511021"/>
          </a:xfrm>
        </p:spPr>
        <p:txBody>
          <a:bodyPr vert="horz" lIns="91440" tIns="45720" rIns="91440" bIns="45720" rtlCol="0">
            <a:noAutofit/>
          </a:bodyPr>
          <a:lstStyle/>
          <a:p>
            <a:br>
              <a:rPr lang="en-US" sz="2400" dirty="0"/>
            </a:br>
            <a:r>
              <a:rPr lang="es-MX" sz="2400" dirty="0"/>
              <a:t> </a:t>
            </a:r>
            <a:r>
              <a:rPr lang="es-MX" sz="2400" b="1" dirty="0"/>
              <a:t>Desarrollo de un sistema de software para la gestión de inventario y ventas en microempresas" </a:t>
            </a:r>
            <a:r>
              <a:rPr lang="es-MX" sz="2400" dirty="0"/>
              <a:t>	</a:t>
            </a:r>
          </a:p>
        </p:txBody>
      </p:sp>
      <p:pic>
        <p:nvPicPr>
          <p:cNvPr id="4098" name="Picture 2" descr="En UPN apostamos por el cambio |UP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22" y="3064930"/>
            <a:ext cx="3910608" cy="248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2262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388995"/>
            <a:ext cx="5937750" cy="62711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476" y="388995"/>
            <a:ext cx="5841269" cy="61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0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0" y="402225"/>
            <a:ext cx="6213989" cy="6065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75" y="1528800"/>
            <a:ext cx="5156700" cy="44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73E2E-914D-ED84-FB1F-18F9DD93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329" y="884689"/>
            <a:ext cx="9603275" cy="645739"/>
          </a:xfrm>
        </p:spPr>
        <p:txBody>
          <a:bodyPr/>
          <a:lstStyle/>
          <a:p>
            <a:r>
              <a:rPr lang="en-US" sz="3200" b="1" u="sng" dirty="0">
                <a:solidFill>
                  <a:schemeClr val="tx1"/>
                </a:solidFill>
              </a:rPr>
              <a:t>ProblemÁtica</a:t>
            </a:r>
            <a:endParaRPr lang="es-PE" b="1" u="sng" dirty="0">
              <a:solidFill>
                <a:schemeClr val="tx1"/>
              </a:solidFill>
            </a:endParaRPr>
          </a:p>
        </p:txBody>
      </p:sp>
      <p:pic>
        <p:nvPicPr>
          <p:cNvPr id="1026" name="Picture 2" descr="Mala gestión de inventarios, causa de quiebra en Pymes - Canales TI 2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42" y="2138362"/>
            <a:ext cx="5105308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62150"/>
            <a:ext cx="61626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491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A5F5A-8BA2-E4D0-E462-4D0CFE71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65" y="200085"/>
            <a:ext cx="2748462" cy="1049235"/>
          </a:xfrm>
        </p:spPr>
        <p:txBody>
          <a:bodyPr/>
          <a:lstStyle/>
          <a:p>
            <a:r>
              <a:rPr lang="es-ES" dirty="0"/>
              <a:t>Prototipos</a:t>
            </a:r>
            <a:endParaRPr lang="es-PE" dirty="0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2081283-7E8B-C072-7B9C-B8C2F91E4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2" y="2131695"/>
            <a:ext cx="5605145" cy="259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0CDB69B-7A33-A542-D20F-6CC8570B99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05" y="2131695"/>
            <a:ext cx="5605145" cy="25946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0E6A537-8F3D-CDDA-6ED1-189AEEE717BE}"/>
              </a:ext>
            </a:extLst>
          </p:cNvPr>
          <p:cNvSpPr txBox="1"/>
          <p:nvPr/>
        </p:nvSpPr>
        <p:spPr>
          <a:xfrm>
            <a:off x="317752" y="1663330"/>
            <a:ext cx="202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Registrar Usuario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D6C004-7917-D40D-74FC-FB652A800A6B}"/>
              </a:ext>
            </a:extLst>
          </p:cNvPr>
          <p:cNvSpPr txBox="1"/>
          <p:nvPr/>
        </p:nvSpPr>
        <p:spPr>
          <a:xfrm>
            <a:off x="6269105" y="1663330"/>
            <a:ext cx="194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Ingresar Usuario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4894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A738B2B-F29D-9A08-AEF1-36D8322E7A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54" y="708925"/>
            <a:ext cx="5605145" cy="259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248EC8E-4B78-FED7-2F9E-E9D7994B0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86" y="708925"/>
            <a:ext cx="5605145" cy="25946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ABAB6EE-2691-D472-828F-B56F6AAA71A3}"/>
              </a:ext>
            </a:extLst>
          </p:cNvPr>
          <p:cNvSpPr txBox="1"/>
          <p:nvPr/>
        </p:nvSpPr>
        <p:spPr>
          <a:xfrm>
            <a:off x="250754" y="339593"/>
            <a:ext cx="23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Área Menú Principal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8B969D1-0A44-49E0-2AF7-E71E9CF3EA5E}"/>
              </a:ext>
            </a:extLst>
          </p:cNvPr>
          <p:cNvSpPr txBox="1"/>
          <p:nvPr/>
        </p:nvSpPr>
        <p:spPr>
          <a:xfrm>
            <a:off x="5979886" y="339593"/>
            <a:ext cx="256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Área Registro Clientes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3915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A4E87-C027-2696-0F87-C8F70BFE8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08" y="441662"/>
            <a:ext cx="5341107" cy="1049235"/>
          </a:xfrm>
        </p:spPr>
        <p:txBody>
          <a:bodyPr/>
          <a:lstStyle/>
          <a:p>
            <a:r>
              <a:rPr lang="es-ES" dirty="0"/>
              <a:t>Diagrama de control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C02381-4FC2-2DAC-41AD-66706C78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490897"/>
            <a:ext cx="10566400" cy="49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24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1C28E-E242-29FE-7F6F-2A9B822E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22" y="456176"/>
            <a:ext cx="5065335" cy="1049235"/>
          </a:xfrm>
        </p:spPr>
        <p:txBody>
          <a:bodyPr/>
          <a:lstStyle/>
          <a:p>
            <a:r>
              <a:rPr lang="es-ES" dirty="0"/>
              <a:t>Control de versiones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BB1A0D-BC0B-D8D3-6DB8-1C83C447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46" y="1505411"/>
            <a:ext cx="9709907" cy="49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D72CE-2646-8CE0-3E98-FB254F6A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80" y="223948"/>
            <a:ext cx="2917221" cy="1049235"/>
          </a:xfrm>
        </p:spPr>
        <p:txBody>
          <a:bodyPr/>
          <a:lstStyle/>
          <a:p>
            <a:r>
              <a:rPr lang="es-ES" dirty="0"/>
              <a:t>Diagramas </a:t>
            </a:r>
            <a:endParaRPr lang="es-PE" dirty="0"/>
          </a:p>
        </p:txBody>
      </p:sp>
      <p:pic>
        <p:nvPicPr>
          <p:cNvPr id="4" name="Imagen 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73252AD5-8426-ACCE-D0DF-5D5366A1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06" y="1466215"/>
            <a:ext cx="5612130" cy="52901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3756D3B-2D6E-2C51-07DE-2B5860F1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716" y="1096883"/>
            <a:ext cx="4505133" cy="54565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6A246C-D16E-6AAA-4B27-A086E44A78E0}"/>
              </a:ext>
            </a:extLst>
          </p:cNvPr>
          <p:cNvSpPr txBox="1"/>
          <p:nvPr/>
        </p:nvSpPr>
        <p:spPr>
          <a:xfrm>
            <a:off x="396306" y="1096883"/>
            <a:ext cx="355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Diagrama de Entidad - Relación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4F4D54-2B2A-88C1-E50C-F5F722B8B6AD}"/>
              </a:ext>
            </a:extLst>
          </p:cNvPr>
          <p:cNvSpPr txBox="1"/>
          <p:nvPr/>
        </p:nvSpPr>
        <p:spPr>
          <a:xfrm>
            <a:off x="7178716" y="727551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UML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1431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69C4C-8B0B-78B4-DB42-97142AAF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37" y="342420"/>
            <a:ext cx="3352650" cy="1049235"/>
          </a:xfrm>
        </p:spPr>
        <p:txBody>
          <a:bodyPr/>
          <a:lstStyle/>
          <a:p>
            <a:r>
              <a:rPr lang="es-ES" dirty="0"/>
              <a:t>LANDING PAGE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07A61F-C894-FE7C-9FA9-04F2556D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02" y="1116345"/>
            <a:ext cx="7940068" cy="55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4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7 Step Adaptable UX Research Proces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553615"/>
            <a:ext cx="8277942" cy="581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61868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ía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544</TotalTime>
  <Words>46</Words>
  <Application>Microsoft Office PowerPoint</Application>
  <PresentationFormat>Panorámica</PresentationFormat>
  <Paragraphs>13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Rockwell</vt:lpstr>
      <vt:lpstr>Galería</vt:lpstr>
      <vt:lpstr>  Desarrollo de un sistema de software para la gestión de inventario y ventas en microempresas"  </vt:lpstr>
      <vt:lpstr>ProblemÁtica</vt:lpstr>
      <vt:lpstr>Prototipos</vt:lpstr>
      <vt:lpstr>Presentación de PowerPoint</vt:lpstr>
      <vt:lpstr>Diagrama de control</vt:lpstr>
      <vt:lpstr>Control de versiones</vt:lpstr>
      <vt:lpstr>Diagramas </vt:lpstr>
      <vt:lpstr>LANDING PAGE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“SISTEMA DE INFORMACIÓN EN EL PROCESO DE REGISTRO DE libros para una librería”</dc:title>
  <dc:creator>Sebastian Alejandro Castillo Albujar</dc:creator>
  <cp:lastModifiedBy>Sebastian Alejandro Castillo Albujar</cp:lastModifiedBy>
  <cp:revision>18</cp:revision>
  <dcterms:created xsi:type="dcterms:W3CDTF">2023-04-14T02:22:16Z</dcterms:created>
  <dcterms:modified xsi:type="dcterms:W3CDTF">2023-07-07T19:56:12Z</dcterms:modified>
</cp:coreProperties>
</file>